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92" r:id="rId3"/>
    <p:sldId id="293" r:id="rId4"/>
    <p:sldId id="298" r:id="rId5"/>
    <p:sldId id="301" r:id="rId6"/>
    <p:sldId id="302" r:id="rId7"/>
    <p:sldId id="304" r:id="rId8"/>
    <p:sldId id="314" r:id="rId9"/>
    <p:sldId id="315" r:id="rId10"/>
    <p:sldId id="316" r:id="rId11"/>
    <p:sldId id="313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63112" autoAdjust="0"/>
  </p:normalViewPr>
  <p:slideViewPr>
    <p:cSldViewPr>
      <p:cViewPr>
        <p:scale>
          <a:sx n="50" d="100"/>
          <a:sy n="50" d="100"/>
        </p:scale>
        <p:origin x="-1938" y="-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0D702-0409-4499-B736-3C3FD13CB2BE}" type="datetimeFigureOut">
              <a:rPr lang="en-PH" smtClean="0"/>
              <a:t>16/10/2019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71904-0D9E-495E-9F93-B72B2DA29B1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865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1904-0D9E-495E-9F93-B72B2DA29B1F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607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1904-0D9E-495E-9F93-B72B2DA29B1F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645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study aims to answer the following questions: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1904-0D9E-495E-9F93-B72B2DA29B1F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989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B71904-0D9E-495E-9F93-B72B2DA29B1F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977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4213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D92E2-1CE0-4090-B148-91FEDE6B1058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92F18-8CF3-4521-97A6-E710C74E4576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4442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46386"/>
            <a:ext cx="8229600" cy="97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62C94-121D-400A-8D6F-B9F5B9CDBA57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57E30-4CB6-4B85-ADD2-4C5456BDF71C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039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49EAF-432B-4987-BEB0-5849E416C12E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9AAE2-8D41-466C-B874-A196899336F2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075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46386"/>
            <a:ext cx="8229600" cy="97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096FE-DB5E-48DA-A876-084FDBBAFB1F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4484-8DCB-4303-8FF8-E25D91489CCF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9953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C6B9D-AF44-4E60-B656-6D992694E3FD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CA56C-BB73-4345-B77C-199E9EA4B1E9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7583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46386"/>
            <a:ext cx="8229600" cy="97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0ED24-0B2B-4812-BD72-9EF87791F81C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EB015-03B1-42F6-8417-C3919BDB69B9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6565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46386"/>
            <a:ext cx="8229600" cy="97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9212B-CAD5-46D1-B931-F056C2BCF45F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5B9B6-BBFE-4C96-B37B-312A9D214DF5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54771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46386"/>
            <a:ext cx="8229600" cy="97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E5BE7-0C5C-4210-96EA-020BD8B1F501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02A8B-0C54-4F4B-ABC7-D8B2B67227B1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56874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18DAD-71B3-4B60-8620-4CAC3E02FAE7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B2B4EA-DFAB-457A-B54E-0B53333C9E55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1105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2C858C-D2CB-4357-98F3-647D783A217C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21B42-FA22-4A01-A14F-90257D5FFE5E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60859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P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00BFED-4FE8-4E11-913A-B4F072C9B3B9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5FF69-EC33-4BF9-A333-C37153E7664A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9251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PH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B0098A1-65BF-4D14-B5C0-F465ED0E1C71}" type="datetimeFigureOut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16/10/2019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3EC96B5-7F13-4E6E-9922-06EDD067E7DC}" type="slidenum">
              <a:rPr lang="en-PH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P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46113"/>
            <a:ext cx="8229600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6" rIns="91430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626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Myriad Pro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47800"/>
            <a:ext cx="8458200" cy="1981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dirty="0" smtClean="0">
                <a:latin typeface="Action of the Time New" panose="04030905020B02020C02" pitchFamily="82" charset="0"/>
              </a:rPr>
              <a:t>MEME’s </a:t>
            </a:r>
            <a:r>
              <a:rPr lang="en-US" sz="3600" dirty="0" err="1" smtClean="0">
                <a:latin typeface="Action of the Time New" panose="04030905020B02020C02" pitchFamily="82" charset="0"/>
              </a:rPr>
              <a:t>REstaurant</a:t>
            </a:r>
            <a:endParaRPr lang="en-US" sz="3600" cap="none" dirty="0">
              <a:latin typeface="Action of the Time New" panose="04030905020B02020C02" pitchFamily="8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19400"/>
            <a:ext cx="77724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GROUP MEMBERS:</a:t>
            </a:r>
          </a:p>
          <a:p>
            <a:pPr eaLnBrk="1" hangingPunct="1">
              <a:defRPr/>
            </a:pPr>
            <a:endParaRPr lang="en-PH" sz="2400" b="1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PH" sz="2400" b="1" dirty="0" smtClean="0">
                <a:solidFill>
                  <a:schemeClr val="tx1"/>
                </a:solidFill>
              </a:rPr>
              <a:t>ARVIN LEONARD  BOQUIREN</a:t>
            </a:r>
          </a:p>
          <a:p>
            <a:pPr eaLnBrk="1" hangingPunct="1">
              <a:defRPr/>
            </a:pPr>
            <a:r>
              <a:rPr lang="en-PH" sz="2400" b="1" dirty="0" smtClean="0">
                <a:solidFill>
                  <a:schemeClr val="tx1"/>
                </a:solidFill>
              </a:rPr>
              <a:t>JOSHUA BAUTISTA</a:t>
            </a:r>
            <a:endParaRPr lang="en-PH" sz="2400" b="1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PH" sz="2400" b="1" dirty="0" smtClean="0">
                <a:solidFill>
                  <a:schemeClr val="tx1"/>
                </a:solidFill>
              </a:rPr>
              <a:t>JESSIE VICTOR GOLOSO</a:t>
            </a:r>
          </a:p>
          <a:p>
            <a:pPr eaLnBrk="1" hangingPunct="1">
              <a:defRPr/>
            </a:pPr>
            <a:r>
              <a:rPr lang="en-PH" sz="2400" b="1" dirty="0" smtClean="0">
                <a:solidFill>
                  <a:schemeClr val="tx1"/>
                </a:solidFill>
              </a:rPr>
              <a:t>KEVIN RONN VILLEGAS</a:t>
            </a:r>
          </a:p>
          <a:p>
            <a:pPr eaLnBrk="1" hangingPunct="1">
              <a:defRPr/>
            </a:pPr>
            <a:r>
              <a:rPr lang="en-PH" sz="2400" b="1" dirty="0">
                <a:solidFill>
                  <a:schemeClr val="tx1"/>
                </a:solidFill>
              </a:rPr>
              <a:t>JOHN KENNETH </a:t>
            </a:r>
            <a:r>
              <a:rPr lang="en-PH" sz="2400" b="1" dirty="0" smtClean="0">
                <a:solidFill>
                  <a:schemeClr val="tx1"/>
                </a:solidFill>
              </a:rPr>
              <a:t>ROY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0068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84946"/>
            <a:ext cx="7315200" cy="4112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9100" y="89666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 smtClean="0"/>
              <a:t>About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7418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291405"/>
            <a:ext cx="617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ction of the Time New" panose="04030905020B02020C02" pitchFamily="82" charset="0"/>
              </a:rPr>
              <a:t>Conclusion and Recommendation</a:t>
            </a:r>
            <a:endParaRPr lang="en-US" sz="4000" dirty="0">
              <a:latin typeface="Action of the Time New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476345"/>
            <a:ext cx="7772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We concluded that using website as an advertisement is a good way to increase the popularity and customer of a business.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Our recommendation is to make an advertisement website to improve the popularity and the number of customers of a business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0097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Thank you!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44916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91405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ction of the Time New" panose="04030905020B02020C02" pitchFamily="82" charset="0"/>
              </a:rPr>
              <a:t>Background of the Study</a:t>
            </a:r>
            <a:endParaRPr lang="en-US" sz="4400" b="1" dirty="0">
              <a:latin typeface="Action of the Time New" panose="04030905020B02020C02" pitchFamily="82" charset="0"/>
            </a:endParaRPr>
          </a:p>
          <a:p>
            <a:endParaRPr lang="en-US" sz="4000" dirty="0">
              <a:latin typeface="Action of the Time New" panose="04030905020B02020C02" pitchFamily="8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2000" y="1322456"/>
            <a:ext cx="7772400" cy="393534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PH" sz="2800" dirty="0" smtClean="0">
                <a:solidFill>
                  <a:schemeClr val="tx1"/>
                </a:solidFill>
              </a:rPr>
              <a:t>Meme’s Restaurant website is an advertisement website that plans to give the user information about the restaurant , like restaurant hours and location.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PH" sz="2800" dirty="0" smtClean="0">
                <a:solidFill>
                  <a:schemeClr val="tx1"/>
                </a:solidFill>
              </a:rPr>
              <a:t>It also plans to give the user information about the product , like product description , how the product is being prepared and the price of the product.</a:t>
            </a:r>
            <a:endParaRPr lang="en-PH" dirty="0">
              <a:solidFill>
                <a:schemeClr val="tx1"/>
              </a:solidFill>
            </a:endParaRPr>
          </a:p>
          <a:p>
            <a:endParaRPr lang="en-PH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488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91405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ction of the Time New" panose="04030905020B02020C02" pitchFamily="82" charset="0"/>
              </a:rPr>
              <a:t>Importance </a:t>
            </a:r>
            <a:r>
              <a:rPr lang="en-US" sz="4400" b="1" dirty="0">
                <a:latin typeface="Action of the Time New" panose="04030905020B02020C02" pitchFamily="82" charset="0"/>
              </a:rPr>
              <a:t>of the Study </a:t>
            </a:r>
          </a:p>
          <a:p>
            <a:endParaRPr lang="en-US" sz="4000" dirty="0">
              <a:latin typeface="Action of the Time New" panose="04030905020B02020C02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3950" y="1322456"/>
            <a:ext cx="7010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2800" dirty="0"/>
              <a:t>I</a:t>
            </a:r>
            <a:r>
              <a:rPr lang="en-PH" sz="2800" dirty="0" smtClean="0"/>
              <a:t>t will give the restaurant more popularity because of the advertisement given by the website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It will give the user information about the restaurant and it’s product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user will learn how to prepare the food they wanted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4731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48273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ction of the Time New" panose="04030905020B02020C02" pitchFamily="82" charset="0"/>
              </a:rPr>
              <a:t>Statement of the </a:t>
            </a:r>
            <a:r>
              <a:rPr lang="en-US" sz="4400" b="1" dirty="0" smtClean="0">
                <a:latin typeface="Action of the Time New" panose="04030905020B02020C02" pitchFamily="82" charset="0"/>
              </a:rPr>
              <a:t>Problem</a:t>
            </a:r>
            <a:endParaRPr lang="en-US" sz="4400" b="1" dirty="0">
              <a:latin typeface="Action of the Time New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338590"/>
            <a:ext cx="7696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restaurant is not popular to the customers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restaurant don’t have enough advertisement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customers don’t know what are the foods they are serving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customers don’t know the location of the restaurant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customers don’t know if they are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09737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248273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ction of the Time New" panose="04030905020B02020C02" pitchFamily="82" charset="0"/>
              </a:rPr>
              <a:t>Objectives of the Study</a:t>
            </a:r>
            <a:endParaRPr lang="en-US" sz="4400" b="1" dirty="0">
              <a:latin typeface="Action of the Time New" panose="04030905020B02020C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47800"/>
            <a:ext cx="80962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To give the restaurant more customers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To give the restaurant more popularity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To make the customers interested to the restaurant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To give customers information about the </a:t>
            </a:r>
            <a:r>
              <a:rPr lang="en-PH" sz="2800" dirty="0" smtClean="0"/>
              <a:t>restaurant and it’s products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304256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291405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ction of the Time New" panose="04030905020B02020C02" pitchFamily="82" charset="0"/>
              </a:rPr>
              <a:t>Scope and </a:t>
            </a:r>
            <a:r>
              <a:rPr lang="en-US" sz="4400" b="1" dirty="0" smtClean="0">
                <a:latin typeface="Action of the Time New" panose="04030905020B02020C02" pitchFamily="82" charset="0"/>
              </a:rPr>
              <a:t>Delimitation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6800" y="1752600"/>
            <a:ext cx="6934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scope of our website is to give information to the user about the restaurant and it’s products.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PH" sz="2800" dirty="0" smtClean="0"/>
              <a:t>The delimitation of our website is it can’t be use to order the product online.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76091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291405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ction of the Time New" panose="04030905020B02020C02" pitchFamily="82" charset="0"/>
              </a:rPr>
              <a:t>Features of the </a:t>
            </a:r>
            <a:r>
              <a:rPr lang="en-US" sz="4400" b="1" dirty="0" smtClean="0">
                <a:latin typeface="Action of the Time New" panose="04030905020B02020C02" pitchFamily="82" charset="0"/>
              </a:rPr>
              <a:t>Website</a:t>
            </a:r>
            <a:endParaRPr lang="en-US" sz="4400" b="1" dirty="0">
              <a:latin typeface="Action of the Time New" panose="04030905020B02020C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7690"/>
            <a:ext cx="7315200" cy="4112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4831" y="1234470"/>
            <a:ext cx="1836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800" dirty="0" smtClean="0"/>
              <a:t>Home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2180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818620"/>
            <a:ext cx="7315200" cy="4112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968" y="1295400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800" dirty="0" smtClean="0"/>
              <a:t>Menu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48679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90700"/>
            <a:ext cx="7315200" cy="4112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7854" y="1033790"/>
            <a:ext cx="119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800" dirty="0" smtClean="0"/>
              <a:t>Gallery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22390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INMA Education">
  <a:themeElements>
    <a:clrScheme name="PHINMA Education">
      <a:dk1>
        <a:sysClr val="windowText" lastClr="000000"/>
      </a:dk1>
      <a:lt1>
        <a:sysClr val="window" lastClr="FFFFFF"/>
      </a:lt1>
      <a:dk2>
        <a:srgbClr val="202C61"/>
      </a:dk2>
      <a:lt2>
        <a:srgbClr val="EEECE1"/>
      </a:lt2>
      <a:accent1>
        <a:srgbClr val="0E7D44"/>
      </a:accent1>
      <a:accent2>
        <a:srgbClr val="0E76BC"/>
      </a:accent2>
      <a:accent3>
        <a:srgbClr val="4D993F"/>
      </a:accent3>
      <a:accent4>
        <a:srgbClr val="FFDE00"/>
      </a:accent4>
      <a:accent5>
        <a:srgbClr val="818285"/>
      </a:accent5>
      <a:accent6>
        <a:srgbClr val="E36C09"/>
      </a:accent6>
      <a:hlink>
        <a:srgbClr val="0000FF"/>
      </a:hlink>
      <a:folHlink>
        <a:srgbClr val="800080"/>
      </a:folHlink>
    </a:clrScheme>
    <a:fontScheme name="PHINMA Education">
      <a:majorFont>
        <a:latin typeface="Myriad Pro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306</Words>
  <Application>Microsoft Office PowerPoint</Application>
  <PresentationFormat>On-screen Show (4:3)</PresentationFormat>
  <Paragraphs>43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PHINMA Education</vt:lpstr>
      <vt:lpstr>MEME’s REstaurant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Phinma -University of pangasinan  SENIOR High school 1st parents-teachers conference</dc:title>
  <dc:creator>user</dc:creator>
  <cp:lastModifiedBy>dell</cp:lastModifiedBy>
  <cp:revision>55</cp:revision>
  <dcterms:created xsi:type="dcterms:W3CDTF">2016-07-06T15:11:43Z</dcterms:created>
  <dcterms:modified xsi:type="dcterms:W3CDTF">2019-10-16T15:18:48Z</dcterms:modified>
</cp:coreProperties>
</file>